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9" r:id="rId4"/>
    <p:sldId id="258" r:id="rId5"/>
    <p:sldId id="260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49"/>
    <p:restoredTop sz="94719"/>
  </p:normalViewPr>
  <p:slideViewPr>
    <p:cSldViewPr snapToGrid="0">
      <p:cViewPr varScale="1">
        <p:scale>
          <a:sx n="198" d="100"/>
          <a:sy n="198" d="100"/>
        </p:scale>
        <p:origin x="10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e670ebefd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e670ebefd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670ebef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670ebefd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nsible.com/ansible/latest/collections/ansible/builtin/user_module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docs.ansible.com/ansible/latest/collections/ansible/builtin/group_module.html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45675" y="925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Linux User Management using Ansible</a:t>
            </a:r>
            <a:endParaRPr sz="30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02100" y="38283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Maithili Sharan Peetani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LinkedIn: https://www.linkedin.com/in/maithili-sharan-peetani-28349431/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1625" y="1854450"/>
            <a:ext cx="2098100" cy="191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Module</a:t>
            </a: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Module name: user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Reference Link</a:t>
            </a:r>
            <a:r>
              <a:rPr lang="en" dirty="0"/>
              <a:t>: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User Module Link</a:t>
            </a:r>
            <a:endParaRPr lang="en" u="sng" dirty="0">
              <a:solidFill>
                <a:schemeClr val="hlink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Example</a:t>
            </a:r>
            <a:r>
              <a:rPr lang="en" dirty="0"/>
              <a:t>: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      </a:t>
            </a:r>
            <a:r>
              <a:rPr lang="en-US" b="1" dirty="0"/>
              <a:t>      </a:t>
            </a:r>
            <a:br>
              <a:rPr lang="en-US" dirty="0"/>
            </a:br>
            <a:endParaRPr lang="en-US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lang="en" dirty="0">
              <a:solidFill>
                <a:schemeClr val="hlink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2C2831-BE5B-974F-AC4F-A06127450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900" y="2179681"/>
            <a:ext cx="7854950" cy="279871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A1B4C-D462-1246-AE67-437F11A2E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Group Module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497D2-05ED-AB42-9395-FFF6418412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Module name: group</a:t>
            </a:r>
          </a:p>
          <a:p>
            <a:r>
              <a:rPr lang="en-US" dirty="0">
                <a:solidFill>
                  <a:schemeClr val="tx1"/>
                </a:solidFill>
              </a:rPr>
              <a:t>Reference Link</a:t>
            </a:r>
            <a:r>
              <a:rPr lang="en-US" dirty="0"/>
              <a:t>: </a:t>
            </a:r>
            <a:r>
              <a:rPr lang="en" u="sng" dirty="0">
                <a:solidFill>
                  <a:schemeClr val="hlink"/>
                </a:solidFill>
                <a:hlinkClick r:id="rId2"/>
              </a:rPr>
              <a:t>Group Module Link</a:t>
            </a:r>
            <a:endParaRPr lang="en" u="sng" dirty="0">
              <a:solidFill>
                <a:schemeClr val="hlink"/>
              </a:solidFill>
            </a:endParaRPr>
          </a:p>
          <a:p>
            <a:r>
              <a:rPr lang="en" dirty="0">
                <a:solidFill>
                  <a:schemeClr val="tx1"/>
                </a:solidFill>
              </a:rPr>
              <a:t>Examples</a:t>
            </a:r>
            <a:r>
              <a:rPr lang="en" dirty="0">
                <a:solidFill>
                  <a:schemeClr val="hlink"/>
                </a:solidFill>
              </a:rPr>
              <a:t>: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D07777-F11E-874D-998B-56B708917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850" y="2412301"/>
            <a:ext cx="7385050" cy="178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307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Create users and groups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Create with Vault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Create with CSV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Create with Hostname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Set passwords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Revoke Users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Lock Users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C30-CDDA-2344-9276-E211EF34F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9519" y="2285400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 dirty="0"/>
              <a:t>That’s all folks!!</a:t>
            </a:r>
          </a:p>
        </p:txBody>
      </p:sp>
    </p:spTree>
    <p:extLst>
      <p:ext uri="{BB962C8B-B14F-4D97-AF65-F5344CB8AC3E}">
        <p14:creationId xmlns:p14="http://schemas.microsoft.com/office/powerpoint/2010/main" val="391925750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</Words>
  <Application>Microsoft Macintosh PowerPoint</Application>
  <PresentationFormat>On-screen Show (16:9)</PresentationFormat>
  <Paragraphs>21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Simple Light</vt:lpstr>
      <vt:lpstr>Linux User Management using Ansible</vt:lpstr>
      <vt:lpstr>User Module</vt:lpstr>
      <vt:lpstr>Group Module</vt:lpstr>
      <vt:lpstr>Use Cases</vt:lpstr>
      <vt:lpstr>That’s all folks!!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User Management using Ansible</dc:title>
  <cp:lastModifiedBy>sharan Peetani</cp:lastModifiedBy>
  <cp:revision>2</cp:revision>
  <dcterms:modified xsi:type="dcterms:W3CDTF">2021-07-28T13:47:40Z</dcterms:modified>
</cp:coreProperties>
</file>